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0"/>
    <p:sldMasterId id="2147483676" r:id="rId21"/>
    <p:sldMasterId id="2147483663" r:id="rId22"/>
    <p:sldMasterId id="2147483666" r:id="rId23"/>
    <p:sldMasterId id="2147483668" r:id="rId24"/>
    <p:sldMasterId id="2147483674" r:id="rId25"/>
    <p:sldMasterId id="2147483664" r:id="rId26"/>
  </p:sldMasterIdLst>
  <p:notesMasterIdLst>
    <p:notesMasterId r:id="rId38"/>
  </p:notesMasterIdLst>
  <p:handoutMasterIdLst>
    <p:handoutMasterId r:id="rId39"/>
  </p:handoutMasterIdLst>
  <p:sldIdLst>
    <p:sldId id="256" r:id="rId27"/>
    <p:sldId id="265" r:id="rId28"/>
    <p:sldId id="299" r:id="rId29"/>
    <p:sldId id="300" r:id="rId30"/>
    <p:sldId id="301" r:id="rId31"/>
    <p:sldId id="302" r:id="rId32"/>
    <p:sldId id="304" r:id="rId33"/>
    <p:sldId id="305" r:id="rId34"/>
    <p:sldId id="306" r:id="rId35"/>
    <p:sldId id="307" r:id="rId36"/>
    <p:sldId id="26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han Kraatz" initials="NK" lastIdx="3" clrIdx="0">
    <p:extLst>
      <p:ext uri="{19B8F6BF-5375-455C-9EA6-DF929625EA0E}">
        <p15:presenceInfo xmlns:p15="http://schemas.microsoft.com/office/powerpoint/2012/main" userId="S-1-5-21-2301481842-2000072504-3452964083-12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6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slideMaster" Target="slideMasters/slideMaster7.xml"/><Relationship Id="rId39" Type="http://schemas.openxmlformats.org/officeDocument/2006/relationships/handoutMaster" Target="handoutMasters/handoutMaster1.xml"/><Relationship Id="rId21" Type="http://schemas.openxmlformats.org/officeDocument/2006/relationships/slideMaster" Target="slideMasters/slideMaster2.xml"/><Relationship Id="rId34" Type="http://schemas.openxmlformats.org/officeDocument/2006/relationships/slide" Target="slides/slide8.xml"/><Relationship Id="rId42" Type="http://schemas.openxmlformats.org/officeDocument/2006/relationships/viewProps" Target="viewProp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slideMaster" Target="slideMasters/slideMaster1.xml"/><Relationship Id="rId29" Type="http://schemas.openxmlformats.org/officeDocument/2006/relationships/slide" Target="slides/slide3.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Master" Target="slideMasters/slideMaster5.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slideMaster" Target="slideMasters/slideMaster4.xml"/><Relationship Id="rId28" Type="http://schemas.openxmlformats.org/officeDocument/2006/relationships/slide" Target="slides/slide2.xml"/><Relationship Id="rId36" Type="http://schemas.openxmlformats.org/officeDocument/2006/relationships/slide" Target="slides/slide10.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slide" Target="slides/slide5.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Master" Target="slideMasters/slideMaster3.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theme" Target="theme/theme1.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slideMaster" Target="slideMasters/slideMaster6.xml"/><Relationship Id="rId33" Type="http://schemas.openxmlformats.org/officeDocument/2006/relationships/slide" Target="slides/slide7.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68BF1E-9373-4C21-96AF-A49589FAAC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2F826BA-F301-4966-8A4E-822C07C2F3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792197-7442-419F-8875-07ECBED55565}" type="datetimeFigureOut">
              <a:rPr lang="en-US" smtClean="0"/>
              <a:t>11/30/2023</a:t>
            </a:fld>
            <a:endParaRPr lang="en-US"/>
          </a:p>
        </p:txBody>
      </p:sp>
      <p:sp>
        <p:nvSpPr>
          <p:cNvPr id="4" name="Footer Placeholder 3">
            <a:extLst>
              <a:ext uri="{FF2B5EF4-FFF2-40B4-BE49-F238E27FC236}">
                <a16:creationId xmlns:a16="http://schemas.microsoft.com/office/drawing/2014/main" id="{C67D3752-C930-4503-B09F-EAA233BC0B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8F388F7-3A2C-40B0-A488-07626A3546A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7A7C4C-AE42-4817-AF52-056D1F7D127D}" type="slidenum">
              <a:rPr lang="en-US" smtClean="0"/>
              <a:t>‹#›</a:t>
            </a:fld>
            <a:endParaRPr lang="en-US"/>
          </a:p>
        </p:txBody>
      </p:sp>
    </p:spTree>
    <p:extLst>
      <p:ext uri="{BB962C8B-B14F-4D97-AF65-F5344CB8AC3E}">
        <p14:creationId xmlns:p14="http://schemas.microsoft.com/office/powerpoint/2010/main" val="618116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5B5047-4CE9-8548-B4C9-71BAEDA05733}" type="datetimeFigureOut">
              <a:rPr lang="en-US" smtClean="0"/>
              <a:t>11/30/2023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E1F43-1837-A645-85C4-FA51EF7D3442}" type="slidenum">
              <a:rPr lang="en-US" smtClean="0"/>
              <a:t>‹#›</a:t>
            </a:fld>
            <a:endParaRPr lang="en-US"/>
          </a:p>
        </p:txBody>
      </p:sp>
    </p:spTree>
    <p:extLst>
      <p:ext uri="{BB962C8B-B14F-4D97-AF65-F5344CB8AC3E}">
        <p14:creationId xmlns:p14="http://schemas.microsoft.com/office/powerpoint/2010/main" val="238213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0916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2257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083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0472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0383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6426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3085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7E1F43-1837-A645-85C4-FA51EF7D344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325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391E480C-6F4A-410A-801D-BC5624623570}"/>
              </a:ext>
            </a:extLst>
          </p:cNvPr>
          <p:cNvSpPr>
            <a:spLocks noGrp="1"/>
          </p:cNvSpPr>
          <p:nvPr>
            <p:ph type="body" sz="quarter" idx="10" hasCustomPrompt="1"/>
          </p:nvPr>
        </p:nvSpPr>
        <p:spPr>
          <a:xfrm>
            <a:off x="375779" y="802173"/>
            <a:ext cx="5222875" cy="1015537"/>
          </a:xfrm>
          <a:prstGeom prst="rect">
            <a:avLst/>
          </a:prstGeom>
        </p:spPr>
        <p:txBody>
          <a:bodyPr/>
          <a:lstStyle>
            <a:lvl1pPr marL="0" indent="0">
              <a:buNone/>
              <a:defRPr sz="60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Title</a:t>
            </a:r>
          </a:p>
        </p:txBody>
      </p:sp>
      <p:sp>
        <p:nvSpPr>
          <p:cNvPr id="10" name="Text Placeholder 9">
            <a:extLst>
              <a:ext uri="{FF2B5EF4-FFF2-40B4-BE49-F238E27FC236}">
                <a16:creationId xmlns:a16="http://schemas.microsoft.com/office/drawing/2014/main" id="{A7519D3B-EEF6-479F-9D92-728F026C998D}"/>
              </a:ext>
            </a:extLst>
          </p:cNvPr>
          <p:cNvSpPr>
            <a:spLocks noGrp="1"/>
          </p:cNvSpPr>
          <p:nvPr>
            <p:ph type="body" sz="quarter" idx="11" hasCustomPrompt="1"/>
          </p:nvPr>
        </p:nvSpPr>
        <p:spPr>
          <a:xfrm>
            <a:off x="375779" y="3871820"/>
            <a:ext cx="6057105" cy="515938"/>
          </a:xfrm>
          <a:prstGeom prst="rect">
            <a:avLst/>
          </a:prstGeom>
        </p:spPr>
        <p:txBody>
          <a:bodyPr/>
          <a:lstStyle>
            <a:lvl1pPr marL="0" indent="0">
              <a:buNone/>
              <a:defRPr sz="3200" i="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en-US"/>
              <a:t>Subtitle</a:t>
            </a:r>
          </a:p>
        </p:txBody>
      </p:sp>
      <p:sp>
        <p:nvSpPr>
          <p:cNvPr id="12" name="Content Placeholder 11">
            <a:extLst>
              <a:ext uri="{FF2B5EF4-FFF2-40B4-BE49-F238E27FC236}">
                <a16:creationId xmlns:a16="http://schemas.microsoft.com/office/drawing/2014/main" id="{9A68A050-82C3-472A-A911-125609B5DDD3}"/>
              </a:ext>
            </a:extLst>
          </p:cNvPr>
          <p:cNvSpPr>
            <a:spLocks noGrp="1"/>
          </p:cNvSpPr>
          <p:nvPr>
            <p:ph sz="quarter" idx="12" hasCustomPrompt="1"/>
          </p:nvPr>
        </p:nvSpPr>
        <p:spPr>
          <a:xfrm>
            <a:off x="375779" y="6143412"/>
            <a:ext cx="5148197" cy="320425"/>
          </a:xfrm>
          <a:prstGeom prst="rect">
            <a:avLst/>
          </a:prstGeom>
        </p:spPr>
        <p:txBody>
          <a:bodyPr/>
          <a:lstStyle>
            <a:lvl1pPr marL="0" indent="0">
              <a:buNone/>
              <a:defRPr sz="2000" baseline="0">
                <a:solidFill>
                  <a:schemeClr val="bg1"/>
                </a:solidFill>
                <a:latin typeface="Open Sans" panose="020B0606030504020204" pitchFamily="34" charset="0"/>
              </a:defRPr>
            </a:lvl1pPr>
          </a:lstStyle>
          <a:p>
            <a:pPr lvl="0"/>
            <a:r>
              <a:rPr lang="en-US"/>
              <a:t>First Last, Title</a:t>
            </a:r>
          </a:p>
        </p:txBody>
      </p:sp>
    </p:spTree>
    <p:extLst>
      <p:ext uri="{BB962C8B-B14F-4D97-AF65-F5344CB8AC3E}">
        <p14:creationId xmlns:p14="http://schemas.microsoft.com/office/powerpoint/2010/main" val="158824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856BEE6-39FF-48CE-8A57-919195E1BA3F}"/>
              </a:ext>
            </a:extLst>
          </p:cNvPr>
          <p:cNvSpPr>
            <a:spLocks noGrp="1"/>
          </p:cNvSpPr>
          <p:nvPr>
            <p:ph type="body" sz="quarter" idx="12" hasCustomPrompt="1"/>
          </p:nvPr>
        </p:nvSpPr>
        <p:spPr>
          <a:xfrm>
            <a:off x="274637" y="1042737"/>
            <a:ext cx="4939047" cy="1540042"/>
          </a:xfrm>
          <a:prstGeom prst="rect">
            <a:avLst/>
          </a:prstGeom>
        </p:spPr>
        <p:txBody>
          <a:bodyPr/>
          <a:lstStyle>
            <a:lvl1pPr marL="0" indent="0">
              <a:buNone/>
              <a:defRPr sz="48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Slide Title</a:t>
            </a:r>
          </a:p>
          <a:p>
            <a:pPr lvl="0"/>
            <a:r>
              <a:rPr lang="en-US"/>
              <a:t>Slide Title</a:t>
            </a:r>
          </a:p>
        </p:txBody>
      </p:sp>
      <p:sp>
        <p:nvSpPr>
          <p:cNvPr id="6" name="Content Placeholder 5">
            <a:extLst>
              <a:ext uri="{FF2B5EF4-FFF2-40B4-BE49-F238E27FC236}">
                <a16:creationId xmlns:a16="http://schemas.microsoft.com/office/drawing/2014/main" id="{18FBDB73-24F5-4387-A26D-23D0BBC01AAD}"/>
              </a:ext>
            </a:extLst>
          </p:cNvPr>
          <p:cNvSpPr>
            <a:spLocks noGrp="1"/>
          </p:cNvSpPr>
          <p:nvPr>
            <p:ph sz="quarter" idx="13"/>
          </p:nvPr>
        </p:nvSpPr>
        <p:spPr>
          <a:xfrm>
            <a:off x="6481763" y="289760"/>
            <a:ext cx="5421312" cy="30638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5">
            <a:extLst>
              <a:ext uri="{FF2B5EF4-FFF2-40B4-BE49-F238E27FC236}">
                <a16:creationId xmlns:a16="http://schemas.microsoft.com/office/drawing/2014/main" id="{107372FA-A079-42C5-A070-F28ECB9A9E80}"/>
              </a:ext>
            </a:extLst>
          </p:cNvPr>
          <p:cNvSpPr>
            <a:spLocks noGrp="1"/>
          </p:cNvSpPr>
          <p:nvPr>
            <p:ph sz="quarter" idx="14"/>
          </p:nvPr>
        </p:nvSpPr>
        <p:spPr>
          <a:xfrm>
            <a:off x="6481763" y="3506035"/>
            <a:ext cx="5421312" cy="30638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2994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 slide 1">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47B00FDB-6CEE-40A7-BB91-9EF3A6210D50}"/>
              </a:ext>
            </a:extLst>
          </p:cNvPr>
          <p:cNvSpPr>
            <a:spLocks noGrp="1"/>
          </p:cNvSpPr>
          <p:nvPr>
            <p:ph sz="quarter" idx="11"/>
          </p:nvPr>
        </p:nvSpPr>
        <p:spPr>
          <a:xfrm>
            <a:off x="6224793" y="1292894"/>
            <a:ext cx="5694491" cy="46513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C3F0A222-2E5D-45A5-9207-8CA30B70FB08}"/>
              </a:ext>
            </a:extLst>
          </p:cNvPr>
          <p:cNvSpPr>
            <a:spLocks noGrp="1"/>
          </p:cNvSpPr>
          <p:nvPr>
            <p:ph sz="quarter" idx="12"/>
          </p:nvPr>
        </p:nvSpPr>
        <p:spPr>
          <a:xfrm>
            <a:off x="249109" y="1292894"/>
            <a:ext cx="5694491" cy="46513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6A68B912-10E1-410C-B023-9D1A563719AA}"/>
              </a:ext>
            </a:extLst>
          </p:cNvPr>
          <p:cNvSpPr>
            <a:spLocks noGrp="1"/>
          </p:cNvSpPr>
          <p:nvPr>
            <p:ph type="body" sz="quarter" idx="13" hasCustomPrompt="1"/>
          </p:nvPr>
        </p:nvSpPr>
        <p:spPr>
          <a:xfrm>
            <a:off x="1138238" y="297531"/>
            <a:ext cx="8728075" cy="830262"/>
          </a:xfrm>
          <a:prstGeom prst="rect">
            <a:avLst/>
          </a:prstGeom>
        </p:spPr>
        <p:txBody>
          <a:bodyPr/>
          <a:lstStyle>
            <a:lvl1pPr marL="0" indent="0">
              <a:buNone/>
              <a:defRPr sz="4800" b="1">
                <a:solidFill>
                  <a:srgbClr val="17468F"/>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Slide Title</a:t>
            </a:r>
          </a:p>
        </p:txBody>
      </p:sp>
    </p:spTree>
    <p:extLst>
      <p:ext uri="{BB962C8B-B14F-4D97-AF65-F5344CB8AC3E}">
        <p14:creationId xmlns:p14="http://schemas.microsoft.com/office/powerpoint/2010/main" val="120090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 slide 2">
    <p:spTree>
      <p:nvGrpSpPr>
        <p:cNvPr id="1" name=""/>
        <p:cNvGrpSpPr/>
        <p:nvPr/>
      </p:nvGrpSpPr>
      <p:grpSpPr>
        <a:xfrm>
          <a:off x="0" y="0"/>
          <a:ext cx="0" cy="0"/>
          <a:chOff x="0" y="0"/>
          <a:chExt cx="0" cy="0"/>
        </a:xfrm>
      </p:grpSpPr>
      <p:sp>
        <p:nvSpPr>
          <p:cNvPr id="3" name="Content Placeholder 3">
            <a:extLst>
              <a:ext uri="{FF2B5EF4-FFF2-40B4-BE49-F238E27FC236}">
                <a16:creationId xmlns:a16="http://schemas.microsoft.com/office/drawing/2014/main" id="{0B15AFF0-4335-40F9-9AC8-04C2F342962D}"/>
              </a:ext>
            </a:extLst>
          </p:cNvPr>
          <p:cNvSpPr>
            <a:spLocks noGrp="1"/>
          </p:cNvSpPr>
          <p:nvPr>
            <p:ph sz="quarter" idx="11"/>
          </p:nvPr>
        </p:nvSpPr>
        <p:spPr>
          <a:xfrm>
            <a:off x="6224793" y="1292894"/>
            <a:ext cx="5694491" cy="46513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FDD6D6-C94C-452A-AF6D-E4E51FB7BB36}"/>
              </a:ext>
            </a:extLst>
          </p:cNvPr>
          <p:cNvSpPr>
            <a:spLocks noGrp="1"/>
          </p:cNvSpPr>
          <p:nvPr>
            <p:ph sz="quarter" idx="12"/>
          </p:nvPr>
        </p:nvSpPr>
        <p:spPr>
          <a:xfrm>
            <a:off x="249109" y="1292894"/>
            <a:ext cx="5694491" cy="46513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7">
            <a:extLst>
              <a:ext uri="{FF2B5EF4-FFF2-40B4-BE49-F238E27FC236}">
                <a16:creationId xmlns:a16="http://schemas.microsoft.com/office/drawing/2014/main" id="{84A0CA69-FE2C-4EA1-B92B-7BFBEF47D7FB}"/>
              </a:ext>
            </a:extLst>
          </p:cNvPr>
          <p:cNvSpPr>
            <a:spLocks noGrp="1"/>
          </p:cNvSpPr>
          <p:nvPr>
            <p:ph type="body" sz="quarter" idx="13" hasCustomPrompt="1"/>
          </p:nvPr>
        </p:nvSpPr>
        <p:spPr>
          <a:xfrm>
            <a:off x="249110" y="297531"/>
            <a:ext cx="10819944" cy="830262"/>
          </a:xfrm>
          <a:prstGeom prst="rect">
            <a:avLst/>
          </a:prstGeom>
        </p:spPr>
        <p:txBody>
          <a:bodyPr/>
          <a:lstStyle>
            <a:lvl1pPr marL="0" indent="0" algn="r">
              <a:buNone/>
              <a:defRPr sz="4800" b="1">
                <a:solidFill>
                  <a:srgbClr val="17468F"/>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Slide Title Continued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 slide 3">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05A8FC1-C98A-42F1-9AD1-E949CFBC871A}"/>
              </a:ext>
            </a:extLst>
          </p:cNvPr>
          <p:cNvSpPr>
            <a:spLocks noGrp="1"/>
          </p:cNvSpPr>
          <p:nvPr>
            <p:ph sz="quarter" idx="12"/>
          </p:nvPr>
        </p:nvSpPr>
        <p:spPr>
          <a:xfrm>
            <a:off x="249109" y="1292894"/>
            <a:ext cx="10338680" cy="46513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7">
            <a:extLst>
              <a:ext uri="{FF2B5EF4-FFF2-40B4-BE49-F238E27FC236}">
                <a16:creationId xmlns:a16="http://schemas.microsoft.com/office/drawing/2014/main" id="{F7193DC6-BD72-4D34-B7BF-7D73D7D5C36C}"/>
              </a:ext>
            </a:extLst>
          </p:cNvPr>
          <p:cNvSpPr>
            <a:spLocks noGrp="1"/>
          </p:cNvSpPr>
          <p:nvPr>
            <p:ph type="body" sz="quarter" idx="13" hasCustomPrompt="1"/>
          </p:nvPr>
        </p:nvSpPr>
        <p:spPr>
          <a:xfrm>
            <a:off x="1138990" y="347986"/>
            <a:ext cx="8728075" cy="830262"/>
          </a:xfrm>
          <a:prstGeom prst="rect">
            <a:avLst/>
          </a:prstGeom>
        </p:spPr>
        <p:txBody>
          <a:bodyPr/>
          <a:lstStyle>
            <a:lvl1pPr marL="0" indent="0">
              <a:buNone/>
              <a:defRPr sz="4800" b="1">
                <a:solidFill>
                  <a:srgbClr val="17468F"/>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Slide Title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D75E1B83-72FE-4846-BB0A-0D9A3EAAD7EF}"/>
              </a:ext>
            </a:extLst>
          </p:cNvPr>
          <p:cNvSpPr>
            <a:spLocks noGrp="1"/>
          </p:cNvSpPr>
          <p:nvPr>
            <p:ph type="body" sz="quarter" idx="10" hasCustomPrompt="1"/>
          </p:nvPr>
        </p:nvSpPr>
        <p:spPr>
          <a:xfrm>
            <a:off x="7908758" y="1251284"/>
            <a:ext cx="4138863" cy="400050"/>
          </a:xfrm>
          <a:prstGeom prst="rect">
            <a:avLst/>
          </a:prstGeom>
        </p:spPr>
        <p:txBody>
          <a:bodyPr/>
          <a:lstStyle>
            <a:lvl1pPr marL="0" indent="0" algn="ctr">
              <a:buNone/>
              <a:defRPr sz="20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Name</a:t>
            </a:r>
          </a:p>
        </p:txBody>
      </p:sp>
      <p:sp>
        <p:nvSpPr>
          <p:cNvPr id="14" name="Text Placeholder 12">
            <a:extLst>
              <a:ext uri="{FF2B5EF4-FFF2-40B4-BE49-F238E27FC236}">
                <a16:creationId xmlns:a16="http://schemas.microsoft.com/office/drawing/2014/main" id="{AEBE2F44-2DA7-4668-B89F-4EF70995B6EA}"/>
              </a:ext>
            </a:extLst>
          </p:cNvPr>
          <p:cNvSpPr>
            <a:spLocks noGrp="1"/>
          </p:cNvSpPr>
          <p:nvPr>
            <p:ph type="body" sz="quarter" idx="11" hasCustomPrompt="1"/>
          </p:nvPr>
        </p:nvSpPr>
        <p:spPr>
          <a:xfrm>
            <a:off x="7908755" y="1717474"/>
            <a:ext cx="4138866" cy="400050"/>
          </a:xfrm>
          <a:prstGeom prst="rect">
            <a:avLst/>
          </a:prstGeom>
        </p:spPr>
        <p:txBody>
          <a:bodyPr/>
          <a:lstStyle>
            <a:lvl1pPr marL="0" indent="0" algn="ctr">
              <a:buNone/>
              <a:defRPr sz="2000" b="0" i="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en-US"/>
              <a:t>Title</a:t>
            </a:r>
          </a:p>
        </p:txBody>
      </p:sp>
      <p:sp>
        <p:nvSpPr>
          <p:cNvPr id="15" name="Text Placeholder 12">
            <a:extLst>
              <a:ext uri="{FF2B5EF4-FFF2-40B4-BE49-F238E27FC236}">
                <a16:creationId xmlns:a16="http://schemas.microsoft.com/office/drawing/2014/main" id="{724BC81F-C794-4FF2-8166-F87D6868E185}"/>
              </a:ext>
            </a:extLst>
          </p:cNvPr>
          <p:cNvSpPr>
            <a:spLocks noGrp="1"/>
          </p:cNvSpPr>
          <p:nvPr>
            <p:ph type="body" sz="quarter" idx="12" hasCustomPrompt="1"/>
          </p:nvPr>
        </p:nvSpPr>
        <p:spPr>
          <a:xfrm>
            <a:off x="7908754" y="3441092"/>
            <a:ext cx="4138863" cy="400050"/>
          </a:xfrm>
          <a:prstGeom prst="rect">
            <a:avLst/>
          </a:prstGeom>
        </p:spPr>
        <p:txBody>
          <a:bodyPr/>
          <a:lstStyle>
            <a:lvl1pPr marL="0" indent="0" algn="ctr">
              <a:buNone/>
              <a:defRPr sz="2000" b="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Email address</a:t>
            </a:r>
          </a:p>
        </p:txBody>
      </p:sp>
      <p:sp>
        <p:nvSpPr>
          <p:cNvPr id="16" name="Text Placeholder 12">
            <a:extLst>
              <a:ext uri="{FF2B5EF4-FFF2-40B4-BE49-F238E27FC236}">
                <a16:creationId xmlns:a16="http://schemas.microsoft.com/office/drawing/2014/main" id="{85DAA765-1851-458B-AD56-7D0A1EF11F96}"/>
              </a:ext>
            </a:extLst>
          </p:cNvPr>
          <p:cNvSpPr>
            <a:spLocks noGrp="1"/>
          </p:cNvSpPr>
          <p:nvPr>
            <p:ph type="body" sz="quarter" idx="13" hasCustomPrompt="1"/>
          </p:nvPr>
        </p:nvSpPr>
        <p:spPr>
          <a:xfrm>
            <a:off x="7908754" y="4756519"/>
            <a:ext cx="4138862" cy="400050"/>
          </a:xfrm>
          <a:prstGeom prst="rect">
            <a:avLst/>
          </a:prstGeom>
        </p:spPr>
        <p:txBody>
          <a:bodyPr/>
          <a:lstStyle>
            <a:lvl1pPr marL="0" indent="0" algn="ctr">
              <a:buNone/>
              <a:defRPr sz="2000" b="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Phone number</a:t>
            </a:r>
          </a:p>
        </p:txBody>
      </p:sp>
      <p:sp>
        <p:nvSpPr>
          <p:cNvPr id="17" name="Text Placeholder 12">
            <a:extLst>
              <a:ext uri="{FF2B5EF4-FFF2-40B4-BE49-F238E27FC236}">
                <a16:creationId xmlns:a16="http://schemas.microsoft.com/office/drawing/2014/main" id="{77391AC2-06E6-4A01-8BA3-F16C01BD93E1}"/>
              </a:ext>
            </a:extLst>
          </p:cNvPr>
          <p:cNvSpPr>
            <a:spLocks noGrp="1"/>
          </p:cNvSpPr>
          <p:nvPr>
            <p:ph type="body" sz="quarter" idx="14" hasCustomPrompt="1"/>
          </p:nvPr>
        </p:nvSpPr>
        <p:spPr>
          <a:xfrm>
            <a:off x="7908754" y="6316966"/>
            <a:ext cx="4138862" cy="400050"/>
          </a:xfrm>
          <a:prstGeom prst="rect">
            <a:avLst/>
          </a:prstGeom>
        </p:spPr>
        <p:txBody>
          <a:bodyPr/>
          <a:lstStyle>
            <a:lvl1pPr marL="0" indent="0" algn="ctr">
              <a:buNone/>
              <a:defRPr sz="2000" b="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Web address</a:t>
            </a:r>
          </a:p>
        </p:txBody>
      </p:sp>
    </p:spTree>
    <p:extLst>
      <p:ext uri="{BB962C8B-B14F-4D97-AF65-F5344CB8AC3E}">
        <p14:creationId xmlns:p14="http://schemas.microsoft.com/office/powerpoint/2010/main" val="764034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_Do not use">
    <p:spTree>
      <p:nvGrpSpPr>
        <p:cNvPr id="1" name=""/>
        <p:cNvGrpSpPr/>
        <p:nvPr/>
      </p:nvGrpSpPr>
      <p:grpSpPr>
        <a:xfrm>
          <a:off x="0" y="0"/>
          <a:ext cx="0" cy="0"/>
          <a:chOff x="0" y="0"/>
          <a:chExt cx="0" cy="0"/>
        </a:xfrm>
      </p:grpSpPr>
      <p:sp>
        <p:nvSpPr>
          <p:cNvPr id="16" name="Content Placeholder 15">
            <a:extLst>
              <a:ext uri="{FF2B5EF4-FFF2-40B4-BE49-F238E27FC236}">
                <a16:creationId xmlns:a16="http://schemas.microsoft.com/office/drawing/2014/main" id="{BF87114A-C617-4803-8297-A2B3C0E480C4}"/>
              </a:ext>
            </a:extLst>
          </p:cNvPr>
          <p:cNvSpPr>
            <a:spLocks noGrp="1"/>
          </p:cNvSpPr>
          <p:nvPr>
            <p:ph sz="quarter" idx="10"/>
          </p:nvPr>
        </p:nvSpPr>
        <p:spPr>
          <a:xfrm>
            <a:off x="6499939" y="290513"/>
            <a:ext cx="5420599" cy="30638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5">
            <a:extLst>
              <a:ext uri="{FF2B5EF4-FFF2-40B4-BE49-F238E27FC236}">
                <a16:creationId xmlns:a16="http://schemas.microsoft.com/office/drawing/2014/main" id="{ABAE2D64-2FCA-4C9C-AADF-0E0667F4C547}"/>
              </a:ext>
            </a:extLst>
          </p:cNvPr>
          <p:cNvSpPr>
            <a:spLocks noGrp="1"/>
          </p:cNvSpPr>
          <p:nvPr>
            <p:ph sz="quarter" idx="11"/>
          </p:nvPr>
        </p:nvSpPr>
        <p:spPr>
          <a:xfrm>
            <a:off x="6499939" y="3506788"/>
            <a:ext cx="5421312" cy="3063875"/>
          </a:xfrm>
          <a:prstGeom prst="rect">
            <a:avLst/>
          </a:prstGeom>
        </p:spPr>
        <p:txBody>
          <a:bodyPr/>
          <a:lstStyle>
            <a:lvl1pPr>
              <a:defRPr>
                <a:solidFill>
                  <a:srgbClr val="17468F"/>
                </a:solidFill>
              </a:defRPr>
            </a:lvl1pPr>
            <a:lvl2pPr>
              <a:defRPr>
                <a:solidFill>
                  <a:srgbClr val="17468F"/>
                </a:solidFill>
              </a:defRPr>
            </a:lvl2pPr>
            <a:lvl3pPr>
              <a:defRPr>
                <a:solidFill>
                  <a:srgbClr val="17468F"/>
                </a:solidFill>
              </a:defRPr>
            </a:lvl3pPr>
            <a:lvl4pPr>
              <a:defRPr>
                <a:solidFill>
                  <a:srgbClr val="17468F"/>
                </a:solidFill>
              </a:defRPr>
            </a:lvl4pPr>
            <a:lvl5pPr>
              <a:defRPr>
                <a:solidFill>
                  <a:srgbClr val="17468F"/>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6286"/>
          </a:xfrm>
          <a:prstGeom prst="rect">
            <a:avLst/>
          </a:prstGeom>
        </p:spPr>
      </p:pic>
    </p:spTree>
    <p:extLst>
      <p:ext uri="{BB962C8B-B14F-4D97-AF65-F5344CB8AC3E}">
        <p14:creationId xmlns:p14="http://schemas.microsoft.com/office/powerpoint/2010/main" val="138711734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6286"/>
          </a:xfrm>
          <a:prstGeom prst="rect">
            <a:avLst/>
          </a:prstGeom>
        </p:spPr>
      </p:pic>
    </p:spTree>
    <p:extLst>
      <p:ext uri="{BB962C8B-B14F-4D97-AF65-F5344CB8AC3E}">
        <p14:creationId xmlns:p14="http://schemas.microsoft.com/office/powerpoint/2010/main" val="223427758"/>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89630" cy="6858000"/>
          </a:xfrm>
          <a:prstGeom prst="rect">
            <a:avLst/>
          </a:prstGeom>
        </p:spPr>
      </p:pic>
    </p:spTree>
    <p:extLst>
      <p:ext uri="{BB962C8B-B14F-4D97-AF65-F5344CB8AC3E}">
        <p14:creationId xmlns:p14="http://schemas.microsoft.com/office/powerpoint/2010/main" val="748440418"/>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86584" cy="6858000"/>
          </a:xfrm>
          <a:prstGeom prst="rect">
            <a:avLst/>
          </a:prstGeom>
        </p:spPr>
      </p:pic>
    </p:spTree>
    <p:extLst>
      <p:ext uri="{BB962C8B-B14F-4D97-AF65-F5344CB8AC3E}">
        <p14:creationId xmlns:p14="http://schemas.microsoft.com/office/powerpoint/2010/main" val="971825532"/>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89630" cy="6858000"/>
          </a:xfrm>
          <a:prstGeom prst="rect">
            <a:avLst/>
          </a:prstGeom>
        </p:spPr>
      </p:pic>
      <p:sp>
        <p:nvSpPr>
          <p:cNvPr id="3" name="Rectangle 2">
            <a:extLst>
              <a:ext uri="{FF2B5EF4-FFF2-40B4-BE49-F238E27FC236}">
                <a16:creationId xmlns:a16="http://schemas.microsoft.com/office/drawing/2014/main" id="{C5296078-4CD9-4B71-A897-420F8E7C03F7}"/>
              </a:ext>
            </a:extLst>
          </p:cNvPr>
          <p:cNvSpPr/>
          <p:nvPr userDrawn="1"/>
        </p:nvSpPr>
        <p:spPr>
          <a:xfrm>
            <a:off x="8438147" y="6176211"/>
            <a:ext cx="3144253" cy="368968"/>
          </a:xfrm>
          <a:prstGeom prst="rect">
            <a:avLst/>
          </a:prstGeom>
          <a:solidFill>
            <a:srgbClr val="17468F"/>
          </a:solidFill>
          <a:ln>
            <a:solidFill>
              <a:srgbClr val="174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9873730"/>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9A2653-1710-4D0A-908F-E4275A78B0AF}"/>
              </a:ext>
            </a:extLst>
          </p:cNvPr>
          <p:cNvSpPr>
            <a:spLocks noGrp="1"/>
          </p:cNvSpPr>
          <p:nvPr>
            <p:ph type="body" sz="quarter" idx="10"/>
          </p:nvPr>
        </p:nvSpPr>
        <p:spPr>
          <a:xfrm>
            <a:off x="375779" y="980707"/>
            <a:ext cx="5222875" cy="1586324"/>
          </a:xfrm>
        </p:spPr>
        <p:txBody>
          <a:bodyPr/>
          <a:lstStyle/>
          <a:p>
            <a:r>
              <a:rPr lang="en-US" sz="4800"/>
              <a:t>Capacity for Prevention</a:t>
            </a:r>
          </a:p>
        </p:txBody>
      </p:sp>
      <p:sp>
        <p:nvSpPr>
          <p:cNvPr id="3" name="Text Placeholder 2">
            <a:extLst>
              <a:ext uri="{FF2B5EF4-FFF2-40B4-BE49-F238E27FC236}">
                <a16:creationId xmlns:a16="http://schemas.microsoft.com/office/drawing/2014/main" id="{3B660C04-DC90-439A-958A-CA2ACD356071}"/>
              </a:ext>
            </a:extLst>
          </p:cNvPr>
          <p:cNvSpPr>
            <a:spLocks noGrp="1"/>
          </p:cNvSpPr>
          <p:nvPr>
            <p:ph type="body" sz="quarter" idx="11"/>
          </p:nvPr>
        </p:nvSpPr>
        <p:spPr>
          <a:xfrm>
            <a:off x="375779" y="3206654"/>
            <a:ext cx="6057105" cy="515938"/>
          </a:xfrm>
        </p:spPr>
        <p:txBody>
          <a:bodyPr/>
          <a:lstStyle/>
          <a:p>
            <a:r>
              <a:rPr lang="en-US"/>
              <a:t>November 30, 2023</a:t>
            </a:r>
          </a:p>
          <a:p>
            <a:endParaRPr lang="en-US"/>
          </a:p>
          <a:p>
            <a:r>
              <a:rPr lang="en-US"/>
              <a:t>We’ll begin at 1:00 PM</a:t>
            </a:r>
          </a:p>
        </p:txBody>
      </p:sp>
    </p:spTree>
    <p:extLst>
      <p:ext uri="{BB962C8B-B14F-4D97-AF65-F5344CB8AC3E}">
        <p14:creationId xmlns:p14="http://schemas.microsoft.com/office/powerpoint/2010/main" val="1118074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Scoring Rubric</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Does Proposal meet the scope of the RFP? YES / NO (if no, proposal cannot be scored.) </a:t>
            </a:r>
          </a:p>
          <a:p>
            <a:endParaRPr lang="en-US" sz="2400"/>
          </a:p>
          <a:p>
            <a:r>
              <a:rPr lang="en-US" sz="2400"/>
              <a:t>Applicant Organization Contact Information 5 possible points </a:t>
            </a:r>
          </a:p>
          <a:p>
            <a:endParaRPr lang="en-US" sz="2400"/>
          </a:p>
          <a:p>
            <a:r>
              <a:rPr lang="en-US" sz="2400"/>
              <a:t>Narrative Prompts (5points each X 5prompts) 25 possible points</a:t>
            </a:r>
          </a:p>
          <a:p>
            <a:endParaRPr lang="en-US" sz="2400"/>
          </a:p>
          <a:p>
            <a:r>
              <a:rPr lang="en-US" sz="2400"/>
              <a:t>Budget and Budget Narrative 5 possible points </a:t>
            </a:r>
          </a:p>
          <a:p>
            <a:endParaRPr lang="en-US" sz="2400"/>
          </a:p>
          <a:p>
            <a:r>
              <a:rPr lang="en-US" sz="2400"/>
              <a:t>Assurances and Other Documentation 5 possible points </a:t>
            </a:r>
          </a:p>
          <a:p>
            <a:pPr marL="0" indent="0">
              <a:buNone/>
            </a:pPr>
            <a:endParaRPr lang="en-US" sz="2400"/>
          </a:p>
        </p:txBody>
      </p:sp>
    </p:spTree>
    <p:extLst>
      <p:ext uri="{BB962C8B-B14F-4D97-AF65-F5344CB8AC3E}">
        <p14:creationId xmlns:p14="http://schemas.microsoft.com/office/powerpoint/2010/main" val="1755207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85A9807-0A5F-4048-99D9-68431DE0586E}"/>
              </a:ext>
            </a:extLst>
          </p:cNvPr>
          <p:cNvSpPr>
            <a:spLocks noGrp="1"/>
          </p:cNvSpPr>
          <p:nvPr>
            <p:ph type="body" sz="quarter" idx="10"/>
          </p:nvPr>
        </p:nvSpPr>
        <p:spPr>
          <a:xfrm>
            <a:off x="7149948" y="1251284"/>
            <a:ext cx="4897674" cy="400050"/>
          </a:xfrm>
        </p:spPr>
        <p:txBody>
          <a:bodyPr/>
          <a:lstStyle/>
          <a:p>
            <a:r>
              <a:rPr lang="en-US"/>
              <a:t>James Syphax OCPS, ICPS, CDCA</a:t>
            </a:r>
          </a:p>
        </p:txBody>
      </p:sp>
      <p:sp>
        <p:nvSpPr>
          <p:cNvPr id="3" name="Text Placeholder 2">
            <a:extLst>
              <a:ext uri="{FF2B5EF4-FFF2-40B4-BE49-F238E27FC236}">
                <a16:creationId xmlns:a16="http://schemas.microsoft.com/office/drawing/2014/main" id="{8BEA40F6-4A4C-4503-92D6-6C426B1A6BF9}"/>
              </a:ext>
            </a:extLst>
          </p:cNvPr>
          <p:cNvSpPr>
            <a:spLocks noGrp="1"/>
          </p:cNvSpPr>
          <p:nvPr>
            <p:ph type="body" sz="quarter" idx="11"/>
          </p:nvPr>
        </p:nvSpPr>
        <p:spPr>
          <a:xfrm>
            <a:off x="6982691" y="1717474"/>
            <a:ext cx="5064930" cy="400050"/>
          </a:xfrm>
        </p:spPr>
        <p:txBody>
          <a:bodyPr/>
          <a:lstStyle/>
          <a:p>
            <a:r>
              <a:rPr lang="en-US"/>
              <a:t>Community Prevention Manager</a:t>
            </a:r>
          </a:p>
        </p:txBody>
      </p:sp>
      <p:sp>
        <p:nvSpPr>
          <p:cNvPr id="4" name="Text Placeholder 3">
            <a:extLst>
              <a:ext uri="{FF2B5EF4-FFF2-40B4-BE49-F238E27FC236}">
                <a16:creationId xmlns:a16="http://schemas.microsoft.com/office/drawing/2014/main" id="{EB8B000A-1EF7-4CF0-AE21-29A0260544E7}"/>
              </a:ext>
            </a:extLst>
          </p:cNvPr>
          <p:cNvSpPr>
            <a:spLocks noGrp="1"/>
          </p:cNvSpPr>
          <p:nvPr>
            <p:ph type="body" sz="quarter" idx="12"/>
          </p:nvPr>
        </p:nvSpPr>
        <p:spPr>
          <a:xfrm>
            <a:off x="7232074" y="3441092"/>
            <a:ext cx="4815544" cy="400050"/>
          </a:xfrm>
        </p:spPr>
        <p:txBody>
          <a:bodyPr/>
          <a:lstStyle/>
          <a:p>
            <a:r>
              <a:rPr lang="en-US"/>
              <a:t>jsyphax@preventionactionalliance.org</a:t>
            </a:r>
          </a:p>
        </p:txBody>
      </p:sp>
      <p:sp>
        <p:nvSpPr>
          <p:cNvPr id="5" name="Text Placeholder 4">
            <a:extLst>
              <a:ext uri="{FF2B5EF4-FFF2-40B4-BE49-F238E27FC236}">
                <a16:creationId xmlns:a16="http://schemas.microsoft.com/office/drawing/2014/main" id="{1058E232-408F-4EEA-9A86-09933F2671F6}"/>
              </a:ext>
            </a:extLst>
          </p:cNvPr>
          <p:cNvSpPr>
            <a:spLocks noGrp="1"/>
          </p:cNvSpPr>
          <p:nvPr>
            <p:ph type="body" sz="quarter" idx="13"/>
          </p:nvPr>
        </p:nvSpPr>
        <p:spPr/>
        <p:txBody>
          <a:bodyPr/>
          <a:lstStyle/>
          <a:p>
            <a:r>
              <a:rPr lang="en-US"/>
              <a:t>614.540.9985</a:t>
            </a:r>
          </a:p>
        </p:txBody>
      </p:sp>
      <p:sp>
        <p:nvSpPr>
          <p:cNvPr id="6" name="Text Placeholder 5">
            <a:extLst>
              <a:ext uri="{FF2B5EF4-FFF2-40B4-BE49-F238E27FC236}">
                <a16:creationId xmlns:a16="http://schemas.microsoft.com/office/drawing/2014/main" id="{3FFAB7E4-B185-44AF-BA59-B0A68B33FFDE}"/>
              </a:ext>
            </a:extLst>
          </p:cNvPr>
          <p:cNvSpPr>
            <a:spLocks noGrp="1"/>
          </p:cNvSpPr>
          <p:nvPr>
            <p:ph type="body" sz="quarter" idx="14"/>
          </p:nvPr>
        </p:nvSpPr>
        <p:spPr/>
        <p:txBody>
          <a:bodyPr/>
          <a:lstStyle/>
          <a:p>
            <a:r>
              <a:rPr lang="en-US"/>
              <a:t>preventionactionalliance.org</a:t>
            </a:r>
          </a:p>
        </p:txBody>
      </p:sp>
    </p:spTree>
    <p:extLst>
      <p:ext uri="{BB962C8B-B14F-4D97-AF65-F5344CB8AC3E}">
        <p14:creationId xmlns:p14="http://schemas.microsoft.com/office/powerpoint/2010/main" val="3064521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7C7AB7-3888-4B83-9AEA-37CE975A264B}"/>
              </a:ext>
            </a:extLst>
          </p:cNvPr>
          <p:cNvSpPr>
            <a:spLocks noGrp="1"/>
          </p:cNvSpPr>
          <p:nvPr>
            <p:ph type="body" sz="quarter" idx="12"/>
          </p:nvPr>
        </p:nvSpPr>
        <p:spPr/>
        <p:txBody>
          <a:bodyPr/>
          <a:lstStyle/>
          <a:p>
            <a:r>
              <a:rPr lang="en-US"/>
              <a:t>About the Funding</a:t>
            </a:r>
          </a:p>
        </p:txBody>
      </p:sp>
      <p:sp>
        <p:nvSpPr>
          <p:cNvPr id="3" name="Content Placeholder 2">
            <a:extLst>
              <a:ext uri="{FF2B5EF4-FFF2-40B4-BE49-F238E27FC236}">
                <a16:creationId xmlns:a16="http://schemas.microsoft.com/office/drawing/2014/main" id="{988C336C-374E-46DD-B859-BAEB0CD48233}"/>
              </a:ext>
            </a:extLst>
          </p:cNvPr>
          <p:cNvSpPr>
            <a:spLocks noGrp="1"/>
          </p:cNvSpPr>
          <p:nvPr>
            <p:ph sz="quarter" idx="13"/>
          </p:nvPr>
        </p:nvSpPr>
        <p:spPr>
          <a:xfrm>
            <a:off x="6096000" y="1042737"/>
            <a:ext cx="5421312" cy="2621917"/>
          </a:xfrm>
        </p:spPr>
        <p:txBody>
          <a:bodyPr/>
          <a:lstStyle/>
          <a:p>
            <a:r>
              <a:rPr lang="en-US" sz="2000"/>
              <a:t>Made available through Prevention Action Alliance by the Ohio Department of Mental Health and Addiction Services</a:t>
            </a:r>
          </a:p>
          <a:p>
            <a:endParaRPr lang="en-US" sz="2000"/>
          </a:p>
          <a:p>
            <a:r>
              <a:rPr lang="en-US" sz="2000"/>
              <a:t>Up to $3,000 for each stipend</a:t>
            </a:r>
          </a:p>
          <a:p>
            <a:endParaRPr lang="en-US" sz="2000"/>
          </a:p>
          <a:p>
            <a:r>
              <a:rPr lang="en-US" sz="2000"/>
              <a:t>5 Stipends available</a:t>
            </a:r>
          </a:p>
          <a:p>
            <a:endParaRPr lang="en-US" sz="2000"/>
          </a:p>
          <a:p>
            <a:endParaRPr lang="en-US" sz="1800"/>
          </a:p>
        </p:txBody>
      </p:sp>
    </p:spTree>
    <p:extLst>
      <p:ext uri="{BB962C8B-B14F-4D97-AF65-F5344CB8AC3E}">
        <p14:creationId xmlns:p14="http://schemas.microsoft.com/office/powerpoint/2010/main" val="190132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Dates</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Thursday, November 30, 1:00 PM: Informational Webinar</a:t>
            </a:r>
          </a:p>
          <a:p>
            <a:endParaRPr lang="en-US" sz="2400"/>
          </a:p>
          <a:p>
            <a:r>
              <a:rPr lang="en-US" sz="2400"/>
              <a:t>Friday, December 22, 5:00 PM: End of Question Period</a:t>
            </a:r>
          </a:p>
          <a:p>
            <a:endParaRPr lang="en-US" sz="2400"/>
          </a:p>
          <a:p>
            <a:r>
              <a:rPr lang="en-US" sz="2400"/>
              <a:t>Friday, January 12, 5:00 PM: Applications &amp; Attachments Due</a:t>
            </a:r>
          </a:p>
          <a:p>
            <a:endParaRPr lang="en-US" sz="2400"/>
          </a:p>
          <a:p>
            <a:r>
              <a:rPr lang="en-US" sz="2400"/>
              <a:t>Friday, January 26: Notice of Awards Sent</a:t>
            </a:r>
          </a:p>
          <a:p>
            <a:endParaRPr lang="en-US" sz="2400"/>
          </a:p>
          <a:p>
            <a:r>
              <a:rPr lang="en-US" sz="2400"/>
              <a:t>Friday, May 31, 5:00 PM: Final Reports Due</a:t>
            </a:r>
          </a:p>
        </p:txBody>
      </p:sp>
    </p:spTree>
    <p:extLst>
      <p:ext uri="{BB962C8B-B14F-4D97-AF65-F5344CB8AC3E}">
        <p14:creationId xmlns:p14="http://schemas.microsoft.com/office/powerpoint/2010/main" val="403867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Items Needed for Submission</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Completed Survey Monkey application</a:t>
            </a:r>
          </a:p>
          <a:p>
            <a:endParaRPr lang="en-US" sz="2400"/>
          </a:p>
          <a:p>
            <a:r>
              <a:rPr lang="en-US" sz="2400"/>
              <a:t>Signed assurances</a:t>
            </a:r>
          </a:p>
          <a:p>
            <a:endParaRPr lang="en-US" sz="2400"/>
          </a:p>
          <a:p>
            <a:r>
              <a:rPr lang="en-US" sz="2400"/>
              <a:t>Completed budget (template provided, need budget and narrative)</a:t>
            </a:r>
          </a:p>
          <a:p>
            <a:endParaRPr lang="en-US" sz="2400"/>
          </a:p>
          <a:p>
            <a:r>
              <a:rPr lang="en-US" sz="2400"/>
              <a:t>W9 or 501(c)(3) documentation</a:t>
            </a:r>
          </a:p>
          <a:p>
            <a:endParaRPr lang="en-US" sz="2400"/>
          </a:p>
          <a:p>
            <a:endParaRPr lang="en-US" sz="2400"/>
          </a:p>
          <a:p>
            <a:endParaRPr lang="en-US" sz="2400"/>
          </a:p>
        </p:txBody>
      </p:sp>
    </p:spTree>
    <p:extLst>
      <p:ext uri="{BB962C8B-B14F-4D97-AF65-F5344CB8AC3E}">
        <p14:creationId xmlns:p14="http://schemas.microsoft.com/office/powerpoint/2010/main" val="297842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Application Questions</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Briefly describe your organization</a:t>
            </a:r>
          </a:p>
          <a:p>
            <a:endParaRPr lang="en-US" sz="2400"/>
          </a:p>
          <a:p>
            <a:r>
              <a:rPr lang="en-US" sz="2400"/>
              <a:t>What types of prevention activities are you currently engaged it, and what are you priorities?</a:t>
            </a:r>
          </a:p>
          <a:p>
            <a:endParaRPr lang="en-US" sz="2400"/>
          </a:p>
          <a:p>
            <a:r>
              <a:rPr lang="en-US" sz="2400"/>
              <a:t>What will this project address, and why is it important in your community? Please include information about the (primary) population you’ll serve. Please include any relevant data or supporting information.</a:t>
            </a:r>
          </a:p>
          <a:p>
            <a:endParaRPr lang="en-US" sz="2400"/>
          </a:p>
          <a:p>
            <a:endParaRPr lang="en-US" sz="2400"/>
          </a:p>
        </p:txBody>
      </p:sp>
    </p:spTree>
    <p:extLst>
      <p:ext uri="{BB962C8B-B14F-4D97-AF65-F5344CB8AC3E}">
        <p14:creationId xmlns:p14="http://schemas.microsoft.com/office/powerpoint/2010/main" val="128673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Application Questions</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How will these funds be used to build capacity for prevention in your community? Provide information about how these funds will grow relationships with community partners, make prevention services more accessible, or raise awareness around prevention in your community.</a:t>
            </a:r>
          </a:p>
          <a:p>
            <a:endParaRPr lang="en-US" sz="2400"/>
          </a:p>
          <a:p>
            <a:r>
              <a:rPr lang="en-US" sz="2400"/>
              <a:t>Discuss any foreseeable barriers your organization may face with this project and how Prevention Action Alliance can help with possible solutions.</a:t>
            </a:r>
          </a:p>
          <a:p>
            <a:endParaRPr lang="en-US" sz="2400"/>
          </a:p>
        </p:txBody>
      </p:sp>
    </p:spTree>
    <p:extLst>
      <p:ext uri="{BB962C8B-B14F-4D97-AF65-F5344CB8AC3E}">
        <p14:creationId xmlns:p14="http://schemas.microsoft.com/office/powerpoint/2010/main" val="3962589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Award Criteria</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Must be a 501(c)(3), local government agency, school, college, or community based group </a:t>
            </a:r>
          </a:p>
          <a:p>
            <a:endParaRPr lang="en-US" sz="2400"/>
          </a:p>
          <a:p>
            <a:r>
              <a:rPr lang="en-US" sz="2400"/>
              <a:t>Applicants may submit ONLY one application. Only ONE application per agency will be awarded if multiple applicant apply</a:t>
            </a:r>
          </a:p>
          <a:p>
            <a:pPr marL="0" indent="0">
              <a:buNone/>
            </a:pPr>
            <a:endParaRPr lang="en-US" sz="2400"/>
          </a:p>
          <a:p>
            <a:r>
              <a:rPr lang="en-US" sz="2400"/>
              <a:t>Final reporting must be complete by June 3, 2021 @ 5:00 PM</a:t>
            </a:r>
          </a:p>
          <a:p>
            <a:endParaRPr lang="en-US" sz="2400"/>
          </a:p>
          <a:p>
            <a:endParaRPr lang="en-US" sz="2400"/>
          </a:p>
        </p:txBody>
      </p:sp>
    </p:spTree>
    <p:extLst>
      <p:ext uri="{BB962C8B-B14F-4D97-AF65-F5344CB8AC3E}">
        <p14:creationId xmlns:p14="http://schemas.microsoft.com/office/powerpoint/2010/main" val="363970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Permissions</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No more than 10% may be spent on food and/or beverage</a:t>
            </a:r>
          </a:p>
          <a:p>
            <a:endParaRPr lang="en-US" sz="2400"/>
          </a:p>
          <a:p>
            <a:r>
              <a:rPr lang="en-US" sz="2400"/>
              <a:t>No more than 15% may be used for transportation or mileage ($.58/mile) without prior written approval</a:t>
            </a:r>
          </a:p>
          <a:p>
            <a:endParaRPr lang="en-US" sz="2400"/>
          </a:p>
          <a:p>
            <a:r>
              <a:rPr lang="en-US" sz="2400"/>
              <a:t>No more than 50% may be used on equipment or subscriptions</a:t>
            </a:r>
          </a:p>
          <a:p>
            <a:endParaRPr lang="en-US" sz="2400"/>
          </a:p>
          <a:p>
            <a:r>
              <a:rPr lang="en-US" sz="2400"/>
              <a:t>Funds may NOT be used to purchase materials from PAA</a:t>
            </a:r>
          </a:p>
          <a:p>
            <a:endParaRPr lang="en-US" sz="2400"/>
          </a:p>
          <a:p>
            <a:r>
              <a:rPr lang="en-US" sz="2400"/>
              <a:t>Limited to Ohio</a:t>
            </a:r>
          </a:p>
          <a:p>
            <a:endParaRPr lang="en-US" sz="2400"/>
          </a:p>
          <a:p>
            <a:endParaRPr lang="en-US" sz="2400"/>
          </a:p>
        </p:txBody>
      </p:sp>
    </p:spTree>
    <p:extLst>
      <p:ext uri="{BB962C8B-B14F-4D97-AF65-F5344CB8AC3E}">
        <p14:creationId xmlns:p14="http://schemas.microsoft.com/office/powerpoint/2010/main" val="737289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32E50A5-7CA4-4B50-93A6-A36DE827942D}"/>
              </a:ext>
            </a:extLst>
          </p:cNvPr>
          <p:cNvSpPr>
            <a:spLocks noGrp="1"/>
          </p:cNvSpPr>
          <p:nvPr>
            <p:ph type="body" sz="quarter" idx="13"/>
          </p:nvPr>
        </p:nvSpPr>
        <p:spPr/>
        <p:txBody>
          <a:bodyPr/>
          <a:lstStyle/>
          <a:p>
            <a:r>
              <a:rPr lang="en-US"/>
              <a:t>Scope of Work</a:t>
            </a:r>
          </a:p>
          <a:p>
            <a:endParaRPr lang="en-US"/>
          </a:p>
        </p:txBody>
      </p:sp>
      <p:sp>
        <p:nvSpPr>
          <p:cNvPr id="2" name="Content Placeholder 1">
            <a:extLst>
              <a:ext uri="{FF2B5EF4-FFF2-40B4-BE49-F238E27FC236}">
                <a16:creationId xmlns:a16="http://schemas.microsoft.com/office/drawing/2014/main" id="{7B9706E3-6A54-4BCB-9787-30C23468C4D1}"/>
              </a:ext>
            </a:extLst>
          </p:cNvPr>
          <p:cNvSpPr>
            <a:spLocks noGrp="1"/>
          </p:cNvSpPr>
          <p:nvPr>
            <p:ph sz="quarter" idx="12"/>
          </p:nvPr>
        </p:nvSpPr>
        <p:spPr>
          <a:xfrm>
            <a:off x="249109" y="1134328"/>
            <a:ext cx="10568708" cy="4941008"/>
          </a:xfrm>
        </p:spPr>
        <p:txBody>
          <a:bodyPr/>
          <a:lstStyle/>
          <a:p>
            <a:r>
              <a:rPr lang="en-US" sz="2400"/>
              <a:t>Promoting prevention within your community (promoting existing strategies)</a:t>
            </a:r>
          </a:p>
          <a:p>
            <a:endParaRPr lang="en-US" sz="2400"/>
          </a:p>
          <a:p>
            <a:r>
              <a:rPr lang="en-US" sz="2400"/>
              <a:t>Enhancing partnerships with other community sectors</a:t>
            </a:r>
          </a:p>
          <a:p>
            <a:endParaRPr lang="en-US" sz="2400"/>
          </a:p>
          <a:p>
            <a:r>
              <a:rPr lang="en-US" sz="2400"/>
              <a:t>Assessment activities related to environmental scanning</a:t>
            </a:r>
          </a:p>
          <a:p>
            <a:endParaRPr lang="en-US" sz="2400"/>
          </a:p>
          <a:p>
            <a:r>
              <a:rPr lang="en-US" sz="2400"/>
              <a:t>Prevention planning</a:t>
            </a:r>
          </a:p>
          <a:p>
            <a:endParaRPr lang="en-US" sz="2400"/>
          </a:p>
          <a:p>
            <a:r>
              <a:rPr lang="en-US" sz="2400"/>
              <a:t>Building capacity for virtual prevention through the use of technology</a:t>
            </a:r>
          </a:p>
          <a:p>
            <a:endParaRPr lang="en-US" sz="2400"/>
          </a:p>
          <a:p>
            <a:endParaRPr lang="en-US" sz="2400"/>
          </a:p>
        </p:txBody>
      </p:sp>
    </p:spTree>
    <p:extLst>
      <p:ext uri="{BB962C8B-B14F-4D97-AF65-F5344CB8AC3E}">
        <p14:creationId xmlns:p14="http://schemas.microsoft.com/office/powerpoint/2010/main" val="3263967800"/>
      </p:ext>
    </p:extLst>
  </p:cSld>
  <p:clrMapOvr>
    <a:masterClrMapping/>
  </p:clrMapOvr>
</p:sld>
</file>

<file path=ppt/theme/theme1.xml><?xml version="1.0" encoding="utf-8"?>
<a:theme xmlns:a="http://schemas.openxmlformats.org/drawingml/2006/main" name="Title slide master">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C7897452-178F-4801-A93B-6639DC2B2CDB}"/>
    </a:ext>
  </a:extLst>
</a:theme>
</file>

<file path=ppt/theme/theme2.xml><?xml version="1.0" encoding="utf-8"?>
<a:theme xmlns:a="http://schemas.openxmlformats.org/drawingml/2006/main" name="Section title master">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AAF87A69-FB7B-45DD-9885-6C900EC7F8A0}"/>
    </a:ext>
  </a:extLst>
</a:theme>
</file>

<file path=ppt/theme/theme3.xml><?xml version="1.0" encoding="utf-8"?>
<a:theme xmlns:a="http://schemas.openxmlformats.org/drawingml/2006/main" name="Info slide 1 master">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5D43B8F1-5F85-4BFF-8E7E-590CB98325EC}"/>
    </a:ext>
  </a:extLst>
</a:theme>
</file>

<file path=ppt/theme/theme4.xml><?xml version="1.0" encoding="utf-8"?>
<a:theme xmlns:a="http://schemas.openxmlformats.org/drawingml/2006/main" name="Info slide 2">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D354571D-C3B6-4795-88AA-3447115DDF62}"/>
    </a:ext>
  </a:extLst>
</a:theme>
</file>

<file path=ppt/theme/theme5.xml><?xml version="1.0" encoding="utf-8"?>
<a:theme xmlns:a="http://schemas.openxmlformats.org/drawingml/2006/main" name="Info slide 3">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6FE00733-0750-4780-87A6-691BA8F329A2}"/>
    </a:ext>
  </a:extLst>
</a:theme>
</file>

<file path=ppt/theme/theme6.xml><?xml version="1.0" encoding="utf-8"?>
<a:theme xmlns:a="http://schemas.openxmlformats.org/drawingml/2006/main" name="Contact slide master">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4A7DCBEA-AD31-443C-8A53-A80B3B5BEFBB}"/>
    </a:ext>
  </a:extLst>
</a:theme>
</file>

<file path=ppt/theme/theme7.xml><?xml version="1.0" encoding="utf-8"?>
<a:theme xmlns:a="http://schemas.openxmlformats.org/drawingml/2006/main" name="Blank">
  <a:themeElements>
    <a:clrScheme name="PAA colors accents">
      <a:dk1>
        <a:sysClr val="windowText" lastClr="000000"/>
      </a:dk1>
      <a:lt1>
        <a:sysClr val="window" lastClr="FFFFFF"/>
      </a:lt1>
      <a:dk2>
        <a:srgbClr val="44546A"/>
      </a:dk2>
      <a:lt2>
        <a:srgbClr val="E7E6E6"/>
      </a:lt2>
      <a:accent1>
        <a:srgbClr val="0033A0"/>
      </a:accent1>
      <a:accent2>
        <a:srgbClr val="007A33"/>
      </a:accent2>
      <a:accent3>
        <a:srgbClr val="84BD00"/>
      </a:accent3>
      <a:accent4>
        <a:srgbClr val="0955FF"/>
      </a:accent4>
      <a:accent5>
        <a:srgbClr val="00B0F0"/>
      </a:accent5>
      <a:accent6>
        <a:srgbClr val="F26522"/>
      </a:accent6>
      <a:hlink>
        <a:srgbClr val="0033A0"/>
      </a:hlink>
      <a:folHlink>
        <a:srgbClr val="84BD00"/>
      </a:folHlink>
    </a:clrScheme>
    <a:fontScheme name="PAA fonts">
      <a:majorFont>
        <a:latin typeface="Maven Pr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 PowerPoint Template" id="{EBB64625-2279-45A2-A0F4-D277996F34EB}" vid="{B53E8BCB-FE1C-496E-98C1-2BBBA19837CB}"/>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SessionCloseEndedDescriptorsData/>
</file>

<file path=customXml/item10.xml><?xml version="1.0" encoding="utf-8"?>
<TextingSlideData/>
</file>

<file path=customXml/item11.xml><?xml version="1.0" encoding="utf-8"?>
<TeamNamesData>
  <TeamNames/>
</TeamNamesData>
</file>

<file path=customXml/item12.xml><?xml version="1.0" encoding="utf-8"?>
<SessionSlideDescriptorData/>
</file>

<file path=customXml/item13.xml><?xml version="1.0" encoding="utf-8"?>
<SessionResponseData/>
</file>

<file path=customXml/item14.xml><?xml version="1.0" encoding="utf-8"?>
<SessionGroupWeightData/>
</file>

<file path=customXml/item15.xml><?xml version="1.0" encoding="utf-8"?>
<?mso-contentType ?>
<FormTemplates xmlns="http://schemas.microsoft.com/sharepoint/v3/contenttype/forms">
  <Display>DocumentLibraryForm</Display>
  <Edit>DocumentLibraryForm</Edit>
  <New>DocumentLibraryForm</New>
</FormTemplates>
</file>

<file path=customXml/item16.xml><?xml version="1.0" encoding="utf-8"?>
<ct:contentTypeSchema xmlns:ct="http://schemas.microsoft.com/office/2006/metadata/contentType" xmlns:ma="http://schemas.microsoft.com/office/2006/metadata/properties/metaAttributes" ct:_="" ma:_="" ma:contentTypeName="Document" ma:contentTypeID="0x010100BD736904AA15E54AAA08850B0998E083" ma:contentTypeVersion="18" ma:contentTypeDescription="Create a new document." ma:contentTypeScope="" ma:versionID="71ba3a9b993286775bfcd9be3099c275">
  <xsd:schema xmlns:xsd="http://www.w3.org/2001/XMLSchema" xmlns:xs="http://www.w3.org/2001/XMLSchema" xmlns:p="http://schemas.microsoft.com/office/2006/metadata/properties" xmlns:ns2="67d566e1-24ca-46fd-9516-415211238910" xmlns:ns3="d4c4151a-140d-415d-ac57-89ec432a026a" targetNamespace="http://schemas.microsoft.com/office/2006/metadata/properties" ma:root="true" ma:fieldsID="d020d34dedb4e3531289a03d0f78ee34" ns2:_="" ns3:_="">
    <xsd:import namespace="67d566e1-24ca-46fd-9516-415211238910"/>
    <xsd:import namespace="d4c4151a-140d-415d-ac57-89ec432a026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GIftCa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d566e1-24ca-46fd-9516-4152112389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65d6dc3-ff88-4928-9c3c-67e4b76c42c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GIftCard" ma:index="25" nillable="true" ma:displayName="Gift Card" ma:default="no" ma:description="GBG gets a stipend" ma:format="Dropdown" ma:internalName="GIftCar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c4151a-140d-415d-ac57-89ec432a026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2a5af9-40c3-4f88-9205-b05002bf8795}" ma:internalName="TaxCatchAll" ma:showField="CatchAllData" ma:web="d4c4151a-140d-415d-ac57-89ec432a026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7.xml><?xml version="1.0" encoding="utf-8"?>
<CustomFieldInfoData/>
</file>

<file path=customXml/item18.xml><?xml version="1.0" encoding="utf-8"?>
<ParticipantInfoData/>
</file>

<file path=customXml/item19.xml><?xml version="1.0" encoding="utf-8"?>
<SessionResponseGridSettings>
  <AllResponseGridSettings/>
</SessionResponseGridSettings>
</file>

<file path=customXml/item2.xml><?xml version="1.0" encoding="utf-8"?>
<SessionRankData/>
</file>

<file path=customXml/item3.xml><?xml version="1.0" encoding="utf-8"?>
<SessionSlideMasterData>
  <SlideMaster/>
</SessionSlideMasterData>
</file>

<file path=customXml/item4.xml><?xml version="1.0" encoding="utf-8"?>
<SessionAnswerData>
  <AllAnswers/>
</SessionAnswerData>
</file>

<file path=customXml/item5.xml><?xml version="1.0" encoding="utf-8"?>
<SessionPresentationSettingsData>
  <Settings>
    <answerbulletformat>Numeric</answerbulletformat>
    <pointstoclock>No</pointstoclock>
    <answernowautoinsert>No</answernowautoinsert>
    <answernowstyle>Explosion</answernowstyle>
    <answernowtext>Answer Now</answernowtext>
    <chartcolors>Use PowerPoint Color Scheme</chartcolors>
    <charttype>Vertical</charttype>
    <correctanswerindicator>Checkmark</correctanswerindicator>
    <countdownautoinsert>Yes</countdownautoinsert>
    <countdownseconds>10</countdownseconds>
    <countdownsound>TicToc.wav</countdownsound>
    <countdownstyle>Stopwatch</countdownstyle>
    <gridautoinsert>No</gridautoinsert>
    <gridfillstyle>Answered</gridfillstyle>
    <gridfillcolor>255,255,0</gridfillcolor>
    <chartmodel>3D</chartmodel>
    <simulatedvotecount>50</simulatedvotecount>
    <gridcolor>176,216,255</gridcolor>
    <gridalternatecolor>62,158,255</gridalternatecolor>
    <gridincorrectcolor/>
    <gridopacity>100%</gridopacity>
    <gridtextstyle>Keypad #</gridtextstyle>
    <inputsource>Response Devices</inputsource>
    <userpreferredinputsource/>
    <multipleresponsedivisor># of Responses</multipleresponsedivisor>
    <participantsleaderboard>5</participantsleaderboard>
    <percentagedecimalplaces>0</percentagedecimalplaces>
    <responsecounterautoinsert>Yes</responsecounterautoinsert>
    <responsecounterstyle>Circle</responsecounterstyle>
    <responsecountertextcolor>0,0,0</responsecountertextcolor>
    <responsecounterfillcolor>79,129,189</responsecounterfillcolor>
    <responsecounterbordercolor>56,93,138</responsecounterbordercolor>
    <responsecounterdisplayvalue># of Votes Received</responsecounterdisplayvalue>
    <insertobjectusingcolor>Blue</insertobjectusingcolor>
    <showresults>Yes</showresults>
    <teamcolors>User Defined</teamcolors>
    <teamidentificationtype>None</teamidentificationtype>
    <teamscoringtype>Voting pads only</teamscoringtype>
    <teamscoringdecimalplaces>0</teamscoringdecimalplaces>
    <teamidentificationitem/>
    <teamsleaderboard>5</teamsleaderboard>
    <teamname1/>
    <teamname2/>
    <teamname3/>
    <teamname4/>
    <teamname5/>
    <teamname6/>
    <teamname7/>
    <teamname8/>
    <teamname9/>
    <teamname10/>
    <showcontrolbar>Slides with EZ-VOTE Objects</showcontrolbar>
    <defaultcorrectpointvalue>100</defaultcorrectpointvalue>
    <defaultincorrectpointvalue>0</defaultincorrectpointvalue>
    <chartcolor1>187,224,227</chartcolor1>
    <chartcolor2>51,51,153</chartcolor2>
    <chartcolor3>0,153,153</chartcolor3>
    <chartcolor4>153,204,0</chartcolor4>
    <chartcolor5>128,128,128</chartcolor5>
    <chartcolor6>0,0,0</chartcolor6>
    <chartcolor7>0,102,204</chartcolor7>
    <chartcolor8>204,204,255</chartcolor8>
    <chartcolor9>255,0,0</chartcolor9>
    <chartcolor10>255,255,0</chartcolor10>
    <teamcolor1>187,224,227</teamcolor1>
    <teamcolor2>51,51,153</teamcolor2>
    <teamcolor3>0,153,153</teamcolor3>
    <teamcolor4>153,204,0</teamcolor4>
    <teamcolor5>128,128,128</teamcolor5>
    <teamcolor6>0,0,0</teamcolor6>
    <teamcolor7>0,102,204</teamcolor7>
    <teamcolor8>204,204,255</teamcolor8>
    <teamcolor9>255,0,0</teamcolor9>
    <teamcolor10>255,255,0</teamcolor10>
    <displayanswerimagesduringvote>Yes</displayanswerimagesduringvote>
    <displayanswerimageswithresponses>Yes</displayanswerimageswithresponses>
    <displayanswertextduringvote>Yes</displayanswertextduringvote>
    <displayanswertextwithresponses>Yes</displayanswertextwithresponses>
    <questionslideid/>
    <controlbarstate>Expanded</controlbarstate>
    <isgridcolorknowncolor>No</isgridcolorknowncolor>
    <gridcolorname>255,255,0</gridcolorname>
    <autorec/>
    <autorectimeintrvl/>
    <chartvotesview>Percent Raw</chartvotesview>
    <chartlabelscolor>0,0,0</chartlabelscolor>
    <ischartlabelcolorknowncolor/>
    <chartlabelcolorname/>
    <chartxaxislabeltype>Full Text</chartxaxislabeltype>
    <controlbarposition>Top Left</controlbarposition>
    <teamscoreordertype>Ordinal order</teamscoreordertype>
    <legend>Show</legend>
    <bars>Show</bars>
  </Settings>
</SessionPresentationSettingsData>
</file>

<file path=customXml/item6.xml><?xml version="1.0" encoding="utf-8"?>
<SessionSlideSettingsData>
  <Settings/>
</SessionSlideSettingsData>
</file>

<file path=customXml/item7.xml><?xml version="1.0" encoding="utf-8"?>
<SessionQuestionData>
  <AllQuestions/>
</SessionQuestionData>
</file>

<file path=customXml/item8.xml><?xml version="1.0" encoding="utf-8"?>
<SessionParticipantData/>
</file>

<file path=customXml/item9.xml><?xml version="1.0" encoding="utf-8"?>
<p:properties xmlns:p="http://schemas.microsoft.com/office/2006/metadata/properties" xmlns:xsi="http://www.w3.org/2001/XMLSchema-instance" xmlns:pc="http://schemas.microsoft.com/office/infopath/2007/PartnerControls">
  <documentManagement>
    <lcf76f155ced4ddcb4097134ff3c332f xmlns="67d566e1-24ca-46fd-9516-415211238910">
      <Terms xmlns="http://schemas.microsoft.com/office/infopath/2007/PartnerControls"/>
    </lcf76f155ced4ddcb4097134ff3c332f>
    <TaxCatchAll xmlns="d4c4151a-140d-415d-ac57-89ec432a026a" xsi:nil="true"/>
    <GIftCard xmlns="67d566e1-24ca-46fd-9516-415211238910">no</GIftCard>
    <SharedWithUsers xmlns="d4c4151a-140d-415d-ac57-89ec432a026a">
      <UserInfo>
        <DisplayName>Leah Blewitt</DisplayName>
        <AccountId>847</AccountId>
        <AccountType/>
      </UserInfo>
    </SharedWithUsers>
  </documentManagement>
</p:properties>
</file>

<file path=customXml/itemProps1.xml><?xml version="1.0" encoding="utf-8"?>
<ds:datastoreItem xmlns:ds="http://schemas.openxmlformats.org/officeDocument/2006/customXml" ds:itemID="{4CA894AD-2A4E-4148-8B49-C79140C841FE}">
  <ds:schemaRefs/>
</ds:datastoreItem>
</file>

<file path=customXml/itemProps10.xml><?xml version="1.0" encoding="utf-8"?>
<ds:datastoreItem xmlns:ds="http://schemas.openxmlformats.org/officeDocument/2006/customXml" ds:itemID="{45FC7950-5A43-45D3-A405-EACA0BD0C246}">
  <ds:schemaRefs/>
</ds:datastoreItem>
</file>

<file path=customXml/itemProps11.xml><?xml version="1.0" encoding="utf-8"?>
<ds:datastoreItem xmlns:ds="http://schemas.openxmlformats.org/officeDocument/2006/customXml" ds:itemID="{2DC266BD-D07D-4613-886C-534FE7F05A46}">
  <ds:schemaRefs/>
</ds:datastoreItem>
</file>

<file path=customXml/itemProps12.xml><?xml version="1.0" encoding="utf-8"?>
<ds:datastoreItem xmlns:ds="http://schemas.openxmlformats.org/officeDocument/2006/customXml" ds:itemID="{311CD760-6B45-4632-B885-C71CB39EF09D}">
  <ds:schemaRefs/>
</ds:datastoreItem>
</file>

<file path=customXml/itemProps13.xml><?xml version="1.0" encoding="utf-8"?>
<ds:datastoreItem xmlns:ds="http://schemas.openxmlformats.org/officeDocument/2006/customXml" ds:itemID="{CDC3C481-2C81-42BF-819B-CF0706ACA064}">
  <ds:schemaRefs/>
</ds:datastoreItem>
</file>

<file path=customXml/itemProps14.xml><?xml version="1.0" encoding="utf-8"?>
<ds:datastoreItem xmlns:ds="http://schemas.openxmlformats.org/officeDocument/2006/customXml" ds:itemID="{92C9A2EB-D787-4F97-A9D7-E3F86D908D9D}">
  <ds:schemaRefs/>
</ds:datastoreItem>
</file>

<file path=customXml/itemProps15.xml><?xml version="1.0" encoding="utf-8"?>
<ds:datastoreItem xmlns:ds="http://schemas.openxmlformats.org/officeDocument/2006/customXml" ds:itemID="{A9E5FB9C-189F-4EBC-A57F-98076B4070A7}">
  <ds:schemaRefs>
    <ds:schemaRef ds:uri="http://schemas.microsoft.com/sharepoint/v3/contenttype/forms"/>
  </ds:schemaRefs>
</ds:datastoreItem>
</file>

<file path=customXml/itemProps16.xml><?xml version="1.0" encoding="utf-8"?>
<ds:datastoreItem xmlns:ds="http://schemas.openxmlformats.org/officeDocument/2006/customXml" ds:itemID="{CA22DCC7-A506-4FA5-BF7E-79FA4C941EE6}">
  <ds:schemaRefs>
    <ds:schemaRef ds:uri="67d566e1-24ca-46fd-9516-415211238910"/>
    <ds:schemaRef ds:uri="d4c4151a-140d-415d-ac57-89ec432a026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17.xml><?xml version="1.0" encoding="utf-8"?>
<ds:datastoreItem xmlns:ds="http://schemas.openxmlformats.org/officeDocument/2006/customXml" ds:itemID="{CC51C89E-D137-4F88-9D35-437009832D3A}">
  <ds:schemaRefs/>
</ds:datastoreItem>
</file>

<file path=customXml/itemProps18.xml><?xml version="1.0" encoding="utf-8"?>
<ds:datastoreItem xmlns:ds="http://schemas.openxmlformats.org/officeDocument/2006/customXml" ds:itemID="{99798D5E-D356-4C7B-A765-3359CC1BF3E5}">
  <ds:schemaRefs/>
</ds:datastoreItem>
</file>

<file path=customXml/itemProps19.xml><?xml version="1.0" encoding="utf-8"?>
<ds:datastoreItem xmlns:ds="http://schemas.openxmlformats.org/officeDocument/2006/customXml" ds:itemID="{6B91B490-38C2-49D4-808B-356D827F298E}">
  <ds:schemaRefs/>
</ds:datastoreItem>
</file>

<file path=customXml/itemProps2.xml><?xml version="1.0" encoding="utf-8"?>
<ds:datastoreItem xmlns:ds="http://schemas.openxmlformats.org/officeDocument/2006/customXml" ds:itemID="{C2E160A5-85BD-4199-90ED-65371F3DB669}">
  <ds:schemaRefs/>
</ds:datastoreItem>
</file>

<file path=customXml/itemProps3.xml><?xml version="1.0" encoding="utf-8"?>
<ds:datastoreItem xmlns:ds="http://schemas.openxmlformats.org/officeDocument/2006/customXml" ds:itemID="{97C1A5E2-7089-452D-8C2C-9411DFF69BAE}">
  <ds:schemaRefs/>
</ds:datastoreItem>
</file>

<file path=customXml/itemProps4.xml><?xml version="1.0" encoding="utf-8"?>
<ds:datastoreItem xmlns:ds="http://schemas.openxmlformats.org/officeDocument/2006/customXml" ds:itemID="{2F396F35-B82A-41D0-B68D-6C9184E020BB}">
  <ds:schemaRefs/>
</ds:datastoreItem>
</file>

<file path=customXml/itemProps5.xml><?xml version="1.0" encoding="utf-8"?>
<ds:datastoreItem xmlns:ds="http://schemas.openxmlformats.org/officeDocument/2006/customXml" ds:itemID="{FA58D3EC-FF93-47CD-9069-EDE11525A6B3}">
  <ds:schemaRefs/>
</ds:datastoreItem>
</file>

<file path=customXml/itemProps6.xml><?xml version="1.0" encoding="utf-8"?>
<ds:datastoreItem xmlns:ds="http://schemas.openxmlformats.org/officeDocument/2006/customXml" ds:itemID="{F9D1E63D-C2CC-4003-9930-60F0EE40B4F3}">
  <ds:schemaRefs/>
</ds:datastoreItem>
</file>

<file path=customXml/itemProps7.xml><?xml version="1.0" encoding="utf-8"?>
<ds:datastoreItem xmlns:ds="http://schemas.openxmlformats.org/officeDocument/2006/customXml" ds:itemID="{254FF068-AA75-417E-BCD7-A8AE8B90285D}">
  <ds:schemaRefs/>
</ds:datastoreItem>
</file>

<file path=customXml/itemProps8.xml><?xml version="1.0" encoding="utf-8"?>
<ds:datastoreItem xmlns:ds="http://schemas.openxmlformats.org/officeDocument/2006/customXml" ds:itemID="{94242EC7-9DB3-4DD4-AF4C-E069D83292C0}">
  <ds:schemaRefs/>
</ds:datastoreItem>
</file>

<file path=customXml/itemProps9.xml><?xml version="1.0" encoding="utf-8"?>
<ds:datastoreItem xmlns:ds="http://schemas.openxmlformats.org/officeDocument/2006/customXml" ds:itemID="{6D9617F5-FDA4-4CF0-8C11-71D6012F0FB6}">
  <ds:schemaRefs>
    <ds:schemaRef ds:uri="67d566e1-24ca-46fd-9516-415211238910"/>
    <ds:schemaRef ds:uri="d4c4151a-140d-415d-ac57-89ec432a026a"/>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PAA PowerPoint Template</Template>
  <TotalTime>0</TotalTime>
  <Words>487</Words>
  <Application>Microsoft Office PowerPoint</Application>
  <PresentationFormat>Widescreen</PresentationFormat>
  <Paragraphs>88</Paragraphs>
  <Slides>11</Slides>
  <Notes>8</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11</vt:i4>
      </vt:variant>
    </vt:vector>
  </HeadingPairs>
  <TitlesOfParts>
    <vt:vector size="22" baseType="lpstr">
      <vt:lpstr>Arial</vt:lpstr>
      <vt:lpstr>Calibri</vt:lpstr>
      <vt:lpstr>Open Sans</vt:lpstr>
      <vt:lpstr>Open Sans Light</vt:lpstr>
      <vt:lpstr>Title slide master</vt:lpstr>
      <vt:lpstr>Section title master</vt:lpstr>
      <vt:lpstr>Info slide 1 master</vt:lpstr>
      <vt:lpstr>Info slide 2</vt:lpstr>
      <vt:lpstr>Info slide 3</vt:lpstr>
      <vt:lpstr>Contact slide master</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Kraatz</dc:creator>
  <cp:lastModifiedBy>Leah Blewitt</cp:lastModifiedBy>
  <cp:revision>2</cp:revision>
  <dcterms:created xsi:type="dcterms:W3CDTF">2018-03-09T18:49:04Z</dcterms:created>
  <dcterms:modified xsi:type="dcterms:W3CDTF">2023-11-30T15:53:31Z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0x010100BD736904AA15E54AAA08850B0998E083</vt:lpwstr>
  </property>
  <property fmtid="{D5CDD505-2E9C-101B-9397-08002B2CF9AE}" pid="3" name="Order">
    <vt:r8>277800</vt:r8>
  </property>
  <property fmtid="{D5CDD505-2E9C-101B-9397-08002B2CF9AE}" pid="4" name="PresentationID">
    <vt:lpwstr>59c8c6b23aa6472aa3f8d2fc527009b0</vt:lpwstr>
  </property>
  <property fmtid="{D5CDD505-2E9C-101B-9397-08002B2CF9AE}" pid="5" name="IsExistingPresentation">
    <vt:lpwstr>Yes</vt:lpwstr>
  </property>
  <property fmtid="{D5CDD505-2E9C-101B-9397-08002B2CF9AE}" pid="6" name="PresentationVersion">
    <vt:lpwstr>2.1</vt:lpwstr>
  </property>
  <property fmtid="{D5CDD505-2E9C-101B-9397-08002B2CF9AE}" pid="7" name="MediaServiceImageTags">
    <vt:lpwstr/>
  </property>
</Properties>
</file>